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484" r:id="rId2"/>
    <p:sldId id="485" r:id="rId3"/>
    <p:sldId id="486" r:id="rId4"/>
    <p:sldId id="487" r:id="rId5"/>
    <p:sldId id="473" r:id="rId6"/>
    <p:sldId id="474" r:id="rId7"/>
    <p:sldId id="279" r:id="rId8"/>
    <p:sldId id="280" r:id="rId9"/>
    <p:sldId id="482" r:id="rId10"/>
    <p:sldId id="498" r:id="rId11"/>
    <p:sldId id="500" r:id="rId12"/>
    <p:sldId id="499" r:id="rId13"/>
    <p:sldId id="488" r:id="rId14"/>
    <p:sldId id="489" r:id="rId15"/>
    <p:sldId id="490" r:id="rId16"/>
    <p:sldId id="491" r:id="rId17"/>
    <p:sldId id="493" r:id="rId18"/>
    <p:sldId id="494" r:id="rId19"/>
    <p:sldId id="495" r:id="rId20"/>
    <p:sldId id="496" r:id="rId21"/>
    <p:sldId id="497" r:id="rId22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76238" y="684213"/>
            <a:ext cx="6102350" cy="343376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782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7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29/08/2024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4.png"/><Relationship Id="rId18" Type="http://schemas.openxmlformats.org/officeDocument/2006/relationships/image" Target="../media/image18.jpg"/><Relationship Id="rId3" Type="http://schemas.openxmlformats.org/officeDocument/2006/relationships/image" Target="../media/image20.emf"/><Relationship Id="rId21" Type="http://schemas.openxmlformats.org/officeDocument/2006/relationships/image" Target="../media/image26.png"/><Relationship Id="rId7" Type="http://schemas.microsoft.com/office/2007/relationships/hdphoto" Target="../media/hdphoto3.wdp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image" Target="../media/image19.png"/><Relationship Id="rId16" Type="http://schemas.openxmlformats.org/officeDocument/2006/relationships/image" Target="../media/image7.jp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22.png"/><Relationship Id="rId18" Type="http://schemas.openxmlformats.org/officeDocument/2006/relationships/image" Target="../media/image46.png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8.jpe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5" Type="http://schemas.openxmlformats.org/officeDocument/2006/relationships/image" Target="../media/image52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45.png"/><Relationship Id="rId20" Type="http://schemas.openxmlformats.org/officeDocument/2006/relationships/image" Target="../media/image24.jpeg"/><Relationship Id="rId29" Type="http://schemas.microsoft.com/office/2007/relationships/hdphoto" Target="../media/hdphoto7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jpeg"/><Relationship Id="rId11" Type="http://schemas.openxmlformats.org/officeDocument/2006/relationships/image" Target="../media/image42.png"/><Relationship Id="rId24" Type="http://schemas.openxmlformats.org/officeDocument/2006/relationships/image" Target="../media/image51.png"/><Relationship Id="rId5" Type="http://schemas.openxmlformats.org/officeDocument/2006/relationships/image" Target="../media/image37.wmf"/><Relationship Id="rId15" Type="http://schemas.openxmlformats.org/officeDocument/2006/relationships/image" Target="../media/image44.jpeg"/><Relationship Id="rId23" Type="http://schemas.openxmlformats.org/officeDocument/2006/relationships/image" Target="../media/image50.png"/><Relationship Id="rId28" Type="http://schemas.openxmlformats.org/officeDocument/2006/relationships/image" Target="../media/image17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3.jpeg"/><Relationship Id="rId22" Type="http://schemas.openxmlformats.org/officeDocument/2006/relationships/image" Target="../media/image49.png"/><Relationship Id="rId27" Type="http://schemas.microsoft.com/office/2007/relationships/hdphoto" Target="../media/hdphoto6.wdp"/><Relationship Id="rId30" Type="http://schemas.openxmlformats.org/officeDocument/2006/relationships/image" Target="../media/image5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3668350" y="3210251"/>
            <a:ext cx="5076314" cy="148010"/>
            <a:chOff x="1765207" y="3194658"/>
            <a:chExt cx="5702393" cy="260728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467600" y="3200400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765207" y="3194659"/>
              <a:ext cx="57023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765207" y="3194658"/>
              <a:ext cx="0" cy="2549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179B1-4512-4790-8E26-420B8EA6BDFA}"/>
              </a:ext>
            </a:extLst>
          </p:cNvPr>
          <p:cNvGrpSpPr/>
          <p:nvPr/>
        </p:nvGrpSpPr>
        <p:grpSpPr>
          <a:xfrm>
            <a:off x="7161899" y="3381639"/>
            <a:ext cx="4078217" cy="2545362"/>
            <a:chOff x="7177917" y="2982150"/>
            <a:chExt cx="4078217" cy="2545362"/>
          </a:xfrm>
        </p:grpSpPr>
        <p:sp>
          <p:nvSpPr>
            <p:cNvPr id="187" name="Rectangle 186"/>
            <p:cNvSpPr/>
            <p:nvPr/>
          </p:nvSpPr>
          <p:spPr>
            <a:xfrm>
              <a:off x="7586490" y="2982150"/>
              <a:ext cx="3040151" cy="280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PQC – RoHS team</a:t>
              </a:r>
              <a:endParaRPr lang="en-US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77917" y="3326669"/>
              <a:ext cx="4078217" cy="2200843"/>
              <a:chOff x="5895876" y="3938987"/>
              <a:chExt cx="4811490" cy="220084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5928477" y="4989714"/>
                <a:ext cx="4778887" cy="419999"/>
                <a:chOff x="5718906" y="4725393"/>
                <a:chExt cx="4778887" cy="350703"/>
              </a:xfrm>
            </p:grpSpPr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8906" y="4728552"/>
                  <a:ext cx="514911" cy="34754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00" name="Rectangle 199"/>
                <p:cNvSpPr/>
                <p:nvPr/>
              </p:nvSpPr>
              <p:spPr>
                <a:xfrm>
                  <a:off x="6256922" y="4725393"/>
                  <a:ext cx="4240871" cy="349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chemeClr val="tx1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Move part into PQC-RoHS room to analyse</a:t>
                  </a:r>
                  <a:endParaRPr lang="en-US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1" name="Right Arrow 200"/>
              <p:cNvSpPr/>
              <p:nvPr/>
            </p:nvSpPr>
            <p:spPr>
              <a:xfrm rot="5400000">
                <a:off x="7947581" y="5350215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5922692" y="5605902"/>
                <a:ext cx="4784674" cy="533928"/>
                <a:chOff x="5375809" y="5375359"/>
                <a:chExt cx="4784674" cy="533928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6056809" y="5375359"/>
                  <a:ext cx="4103674" cy="53392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Confirm result OK/NG lot by click </a:t>
                  </a:r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  <a:sym typeface="Wingdings" panose="05000000000000000000" pitchFamily="2" charset="2"/>
                    </a:rPr>
                    <a:t> on website</a:t>
                  </a:r>
                  <a:endPara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04" name="Picture 20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5809" y="5382814"/>
                  <a:ext cx="643265" cy="51784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</p:pic>
          </p:grpSp>
          <p:sp>
            <p:nvSpPr>
              <p:cNvPr id="205" name="Right Arrow 204"/>
              <p:cNvSpPr/>
              <p:nvPr/>
            </p:nvSpPr>
            <p:spPr>
              <a:xfrm rot="5400000">
                <a:off x="7957919" y="4745916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895876" y="3938987"/>
                <a:ext cx="4811489" cy="86372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1. Auto input the all data of part need check RoHS into SAP 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( ZQV011,14,15,17** ) </a:t>
                </a:r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by click website.</a:t>
                </a:r>
              </a:p>
              <a:p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2. Auto deduct Quantity on SAP after confirmed Quantity need take to test RoHS.</a:t>
                </a:r>
                <a:endParaRPr lang="en-US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3641175" y="1055094"/>
            <a:ext cx="3367045" cy="1767424"/>
            <a:chOff x="5916171" y="492068"/>
            <a:chExt cx="3151629" cy="2327723"/>
          </a:xfrm>
        </p:grpSpPr>
        <p:grpSp>
          <p:nvGrpSpPr>
            <p:cNvPr id="253" name="Group 252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265" name="Parallelogram 264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6" name="Parallelogram 265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7" name="Parallelogram 266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276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7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8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9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0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1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269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142" name="Group 141"/>
          <p:cNvGrpSpPr/>
          <p:nvPr/>
        </p:nvGrpSpPr>
        <p:grpSpPr>
          <a:xfrm>
            <a:off x="2113135" y="4742296"/>
            <a:ext cx="1982918" cy="630755"/>
            <a:chOff x="499208" y="4015586"/>
            <a:chExt cx="1982918" cy="839533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08" y="4015586"/>
              <a:ext cx="644748" cy="83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4" name="Rectangle 143"/>
            <p:cNvSpPr/>
            <p:nvPr/>
          </p:nvSpPr>
          <p:spPr>
            <a:xfrm>
              <a:off x="1165522" y="4016701"/>
              <a:ext cx="1316604" cy="8384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00" b="1" dirty="0">
                  <a:ln w="11430"/>
                  <a:solidFill>
                    <a:schemeClr val="tx1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Move other part into PQC room to inspection</a:t>
              </a:r>
              <a:endParaRPr lang="en-US" sz="13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816448" y="5704487"/>
            <a:ext cx="6203643" cy="55267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result checked lot by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Click OK/NG indicate on website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75584" y="4731912"/>
            <a:ext cx="1441194" cy="6192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 the drawing &amp; WI on Tablet to direct inspection</a:t>
            </a:r>
          </a:p>
        </p:txBody>
      </p:sp>
      <p:sp>
        <p:nvSpPr>
          <p:cNvPr id="229" name="Right Arrow 228"/>
          <p:cNvSpPr/>
          <p:nvPr/>
        </p:nvSpPr>
        <p:spPr>
          <a:xfrm rot="5400000">
            <a:off x="2173849" y="5473643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80E591-C599-4EC3-A629-176E2C5A0F28}"/>
              </a:ext>
            </a:extLst>
          </p:cNvPr>
          <p:cNvGrpSpPr/>
          <p:nvPr/>
        </p:nvGrpSpPr>
        <p:grpSpPr>
          <a:xfrm>
            <a:off x="1075255" y="4576599"/>
            <a:ext cx="2355275" cy="155443"/>
            <a:chOff x="1298038" y="4294885"/>
            <a:chExt cx="2355275" cy="173934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3653313" y="4294886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298038" y="4309190"/>
              <a:ext cx="23532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1298038" y="4294885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C8812D-5717-463C-8844-0391EE7A9592}"/>
              </a:ext>
            </a:extLst>
          </p:cNvPr>
          <p:cNvGrpSpPr/>
          <p:nvPr/>
        </p:nvGrpSpPr>
        <p:grpSpPr>
          <a:xfrm>
            <a:off x="2291270" y="3550731"/>
            <a:ext cx="3481377" cy="160220"/>
            <a:chOff x="2474148" y="3404757"/>
            <a:chExt cx="3749138" cy="158122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6209643" y="3404758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2474148" y="3418621"/>
              <a:ext cx="37491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2474148" y="3404757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Arrow 240"/>
          <p:cNvSpPr/>
          <p:nvPr/>
        </p:nvSpPr>
        <p:spPr>
          <a:xfrm rot="5400000">
            <a:off x="2190654" y="4382088"/>
            <a:ext cx="104566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 rot="10800000">
            <a:off x="1113789" y="5388315"/>
            <a:ext cx="2312714" cy="165582"/>
            <a:chOff x="1752600" y="3173687"/>
            <a:chExt cx="5719864" cy="254987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7472464" y="3173688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1752600" y="3194659"/>
              <a:ext cx="5715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52600" y="3173687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Rectangle 245"/>
          <p:cNvSpPr/>
          <p:nvPr/>
        </p:nvSpPr>
        <p:spPr>
          <a:xfrm>
            <a:off x="546983" y="3997036"/>
            <a:ext cx="3572155" cy="49064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part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 Auto input the part situation on the system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and start inspection by select part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206116" y="3997223"/>
            <a:ext cx="2813977" cy="51817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 tablet to confirm part need test alcohol, tape, function… by select part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147187" y="4741180"/>
            <a:ext cx="2841778" cy="64713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Manual deduct Quantity on SAP and make Transfer report to MCS.</a:t>
            </a:r>
          </a:p>
        </p:txBody>
      </p:sp>
      <p:sp>
        <p:nvSpPr>
          <p:cNvPr id="140" name="Right Arrow 139"/>
          <p:cNvSpPr/>
          <p:nvPr/>
        </p:nvSpPr>
        <p:spPr>
          <a:xfrm rot="5400000">
            <a:off x="5585583" y="4494349"/>
            <a:ext cx="115023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6198" y="3712939"/>
            <a:ext cx="2804790" cy="239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 inspection ( Non-issue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203133" y="3722043"/>
            <a:ext cx="2816959" cy="232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Reliability testing ( 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567055" y="3373526"/>
            <a:ext cx="2932767" cy="28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PQC – Inspection team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Right Arrow 154"/>
          <p:cNvSpPr/>
          <p:nvPr/>
        </p:nvSpPr>
        <p:spPr>
          <a:xfrm rot="5400000">
            <a:off x="5589615" y="5386505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11" name="object 11"/>
          <p:cNvSpPr/>
          <p:nvPr/>
        </p:nvSpPr>
        <p:spPr>
          <a:xfrm>
            <a:off x="132830" y="1503609"/>
            <a:ext cx="665507" cy="63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846808" y="1851088"/>
            <a:ext cx="406884" cy="6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251164" y="1670160"/>
            <a:ext cx="469097" cy="453093"/>
            <a:chOff x="1914369" y="1842642"/>
            <a:chExt cx="469097" cy="542420"/>
          </a:xfrm>
        </p:grpSpPr>
        <p:sp>
          <p:nvSpPr>
            <p:cNvPr id="114" name="object 164"/>
            <p:cNvSpPr/>
            <p:nvPr/>
          </p:nvSpPr>
          <p:spPr>
            <a:xfrm>
              <a:off x="1914369" y="1842642"/>
              <a:ext cx="469097" cy="5424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48004" y="1928954"/>
              <a:ext cx="192866" cy="2691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4"/>
          <a:srcRect l="16479" t="67076" r="60123" b="3069"/>
          <a:stretch/>
        </p:blipFill>
        <p:spPr>
          <a:xfrm>
            <a:off x="2532715" y="1419429"/>
            <a:ext cx="897216" cy="82489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4905" y="1726093"/>
            <a:ext cx="272105" cy="263686"/>
          </a:xfrm>
          <a:prstGeom prst="rect">
            <a:avLst/>
          </a:prstGeom>
        </p:spPr>
      </p:pic>
      <p:sp>
        <p:nvSpPr>
          <p:cNvPr id="118" name="object 254"/>
          <p:cNvSpPr txBox="1"/>
          <p:nvPr/>
        </p:nvSpPr>
        <p:spPr>
          <a:xfrm>
            <a:off x="1843526" y="1075298"/>
            <a:ext cx="1062704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Scan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 GR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Separate non-inspection &amp; inspection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796909" y="1851088"/>
            <a:ext cx="664048" cy="1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415390" y="1829010"/>
            <a:ext cx="421602" cy="2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46"/>
          <p:cNvSpPr/>
          <p:nvPr/>
        </p:nvSpPr>
        <p:spPr>
          <a:xfrm>
            <a:off x="1659951" y="2253918"/>
            <a:ext cx="346212" cy="33460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23" name="object 199"/>
          <p:cNvSpPr/>
          <p:nvPr/>
        </p:nvSpPr>
        <p:spPr>
          <a:xfrm flipH="1">
            <a:off x="1712096" y="1969777"/>
            <a:ext cx="466063" cy="441760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708514" y="1852449"/>
            <a:ext cx="132675" cy="29507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9181">
            <a:off x="3930107" y="1914967"/>
            <a:ext cx="102040" cy="339710"/>
          </a:xfrm>
          <a:prstGeom prst="rect">
            <a:avLst/>
          </a:prstGeom>
        </p:spPr>
      </p:pic>
      <p:sp>
        <p:nvSpPr>
          <p:cNvPr id="129" name="object 254"/>
          <p:cNvSpPr txBox="1"/>
          <p:nvPr/>
        </p:nvSpPr>
        <p:spPr>
          <a:xfrm>
            <a:off x="1981466" y="2446804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0" name="object 254"/>
          <p:cNvSpPr txBox="1"/>
          <p:nvPr/>
        </p:nvSpPr>
        <p:spPr>
          <a:xfrm>
            <a:off x="3408803" y="1886100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4" name="object 46"/>
          <p:cNvSpPr/>
          <p:nvPr/>
        </p:nvSpPr>
        <p:spPr>
          <a:xfrm>
            <a:off x="5991027" y="2825925"/>
            <a:ext cx="385841" cy="310643"/>
          </a:xfrm>
          <a:prstGeom prst="rect">
            <a:avLst/>
          </a:prstGeom>
          <a:blipFill>
            <a:blip r:embed="rId1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35" name="object 254"/>
          <p:cNvSpPr txBox="1"/>
          <p:nvPr/>
        </p:nvSpPr>
        <p:spPr>
          <a:xfrm>
            <a:off x="6383305" y="2995814"/>
            <a:ext cx="34938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FF0000"/>
                </a:solidFill>
                <a:latin typeface="Carlito"/>
                <a:cs typeface="Carlito"/>
              </a:rPr>
              <a:t>PQC</a:t>
            </a:r>
            <a:endParaRPr sz="1000" b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6" name="object 254"/>
          <p:cNvSpPr txBox="1"/>
          <p:nvPr/>
        </p:nvSpPr>
        <p:spPr>
          <a:xfrm>
            <a:off x="6865031" y="2672983"/>
            <a:ext cx="1184424" cy="500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-Get sample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-Or direct checking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 by table 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41796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get sample at IQC area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620796" y="1200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296678" y="1821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6065991" y="175051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6" name="object 46"/>
          <p:cNvSpPr/>
          <p:nvPr/>
        </p:nvSpPr>
        <p:spPr>
          <a:xfrm>
            <a:off x="3329990" y="2255469"/>
            <a:ext cx="347797" cy="293706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3524">
            <a:off x="3353545" y="1952385"/>
            <a:ext cx="160226" cy="340541"/>
          </a:xfrm>
          <a:prstGeom prst="rect">
            <a:avLst/>
          </a:prstGeom>
        </p:spPr>
      </p:pic>
      <p:grpSp>
        <p:nvGrpSpPr>
          <p:cNvPr id="168" name="Group 167"/>
          <p:cNvGrpSpPr/>
          <p:nvPr/>
        </p:nvGrpSpPr>
        <p:grpSpPr>
          <a:xfrm>
            <a:off x="8194412" y="1406697"/>
            <a:ext cx="780717" cy="733624"/>
            <a:chOff x="8480697" y="1538594"/>
            <a:chExt cx="924907" cy="850355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 rotWithShape="1">
            <a:blip r:embed="rId14"/>
            <a:srcRect l="16479" t="67076" r="60123" b="3069"/>
            <a:stretch/>
          </p:blipFill>
          <p:spPr>
            <a:xfrm>
              <a:off x="8480697" y="1538594"/>
              <a:ext cx="924907" cy="850355"/>
            </a:xfrm>
            <a:prstGeom prst="rect">
              <a:avLst/>
            </a:prstGeom>
          </p:spPr>
        </p:pic>
        <p:sp>
          <p:nvSpPr>
            <p:cNvPr id="170" name="object 323"/>
            <p:cNvSpPr/>
            <p:nvPr/>
          </p:nvSpPr>
          <p:spPr>
            <a:xfrm>
              <a:off x="8639776" y="1877055"/>
              <a:ext cx="471920" cy="343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cxnSp>
        <p:nvCxnSpPr>
          <p:cNvPr id="171" name="Straight Arrow Connector 170"/>
          <p:cNvCxnSpPr/>
          <p:nvPr/>
        </p:nvCxnSpPr>
        <p:spPr>
          <a:xfrm>
            <a:off x="7152000" y="1836764"/>
            <a:ext cx="714892" cy="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126946" y="1821033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object 166"/>
          <p:cNvGrpSpPr/>
          <p:nvPr/>
        </p:nvGrpSpPr>
        <p:grpSpPr>
          <a:xfrm>
            <a:off x="10385489" y="1129719"/>
            <a:ext cx="1471532" cy="1114565"/>
            <a:chOff x="7060147" y="209216"/>
            <a:chExt cx="1569720" cy="889000"/>
          </a:xfrm>
        </p:grpSpPr>
        <p:sp>
          <p:nvSpPr>
            <p:cNvPr id="174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75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176" name="object 254"/>
          <p:cNvSpPr txBox="1"/>
          <p:nvPr/>
        </p:nvSpPr>
        <p:spPr>
          <a:xfrm>
            <a:off x="9387451" y="1157444"/>
            <a:ext cx="710479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Moving part to rack </a:t>
            </a:r>
            <a:r>
              <a:rPr lang="en-GB" sz="1000" b="1" spc="-5" dirty="0">
                <a:latin typeface="Carlito"/>
                <a:cs typeface="Carlito"/>
              </a:rPr>
              <a:t>for </a:t>
            </a: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Storing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77" name="object 46"/>
          <p:cNvSpPr/>
          <p:nvPr/>
        </p:nvSpPr>
        <p:spPr>
          <a:xfrm>
            <a:off x="6742554" y="1363980"/>
            <a:ext cx="349120" cy="33016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78" name="object 254"/>
          <p:cNvSpPr txBox="1"/>
          <p:nvPr/>
        </p:nvSpPr>
        <p:spPr>
          <a:xfrm>
            <a:off x="6773831" y="1698036"/>
            <a:ext cx="57785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79" name="object 199"/>
          <p:cNvSpPr/>
          <p:nvPr/>
        </p:nvSpPr>
        <p:spPr>
          <a:xfrm flipH="1">
            <a:off x="6411099" y="1305977"/>
            <a:ext cx="321595" cy="394844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4311">
            <a:off x="6188946" y="1243406"/>
            <a:ext cx="155844" cy="346605"/>
          </a:xfrm>
          <a:prstGeom prst="rect">
            <a:avLst/>
          </a:prstGeom>
        </p:spPr>
      </p:pic>
      <p:sp>
        <p:nvSpPr>
          <p:cNvPr id="181" name="object 254"/>
          <p:cNvSpPr txBox="1"/>
          <p:nvPr/>
        </p:nvSpPr>
        <p:spPr>
          <a:xfrm>
            <a:off x="7205250" y="1381269"/>
            <a:ext cx="106467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Find </a:t>
            </a:r>
            <a:r>
              <a:rPr lang="en-GB" sz="1000" b="1" spc="-5" baseline="0" dirty="0">
                <a:solidFill>
                  <a:srgbClr val="0000CC"/>
                </a:solidFill>
                <a:latin typeface="Carlito"/>
                <a:cs typeface="Carlito"/>
              </a:rPr>
              <a:t>Part</a:t>
            </a: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OK / NG to storing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90" name="object 254"/>
          <p:cNvSpPr txBox="1"/>
          <p:nvPr/>
        </p:nvSpPr>
        <p:spPr>
          <a:xfrm>
            <a:off x="3773011" y="2797183"/>
            <a:ext cx="183356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all lot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198197" y="770989"/>
            <a:ext cx="2015958" cy="27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Receiving Goods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352425" y="769552"/>
            <a:ext cx="1747884" cy="25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Fix location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5712658" y="2738858"/>
            <a:ext cx="217323" cy="4180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219079" y="794241"/>
            <a:ext cx="2132958" cy="24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IQC check &amp; chop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7500430" y="776093"/>
            <a:ext cx="2097930" cy="25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Find OK /NG part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9797201" y="769599"/>
            <a:ext cx="2230085" cy="2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5:Storing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9676" y="779678"/>
            <a:ext cx="1051815" cy="26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Vendor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918268" y="6257166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236" y="6557554"/>
            <a:ext cx="3683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35131" y="3026862"/>
            <a:ext cx="16105" cy="3530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67055" y="2999653"/>
            <a:ext cx="3016393" cy="2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83052" y="2364783"/>
            <a:ext cx="4997" cy="631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755640" y="2670880"/>
            <a:ext cx="860760" cy="681146"/>
            <a:chOff x="-73920" y="1311572"/>
            <a:chExt cx="1274930" cy="120015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07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10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87" name="Straight Arrow Connector 286"/>
          <p:cNvCxnSpPr/>
          <p:nvPr/>
        </p:nvCxnSpPr>
        <p:spPr>
          <a:xfrm>
            <a:off x="235131" y="3026862"/>
            <a:ext cx="5632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1584231" y="3012105"/>
            <a:ext cx="303303" cy="46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1759458" y="2661850"/>
            <a:ext cx="860760" cy="681146"/>
            <a:chOff x="-73920" y="1311572"/>
            <a:chExt cx="1274930" cy="120015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2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5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cxnSp>
        <p:nvCxnSpPr>
          <p:cNvPr id="306" name="Straight Connector 305"/>
          <p:cNvCxnSpPr/>
          <p:nvPr/>
        </p:nvCxnSpPr>
        <p:spPr>
          <a:xfrm flipH="1">
            <a:off x="9369922" y="5927001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9369922" y="6227389"/>
            <a:ext cx="22585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 flipV="1">
            <a:off x="11624460" y="2430163"/>
            <a:ext cx="12080" cy="3822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 flipV="1">
            <a:off x="6933927" y="2417602"/>
            <a:ext cx="1181389" cy="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931387" y="2138541"/>
            <a:ext cx="903926" cy="681146"/>
            <a:chOff x="-73920" y="1311572"/>
            <a:chExt cx="1274930" cy="1200150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3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6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065426" y="2142911"/>
            <a:ext cx="860760" cy="681146"/>
            <a:chOff x="-73920" y="1311572"/>
            <a:chExt cx="1274930" cy="1200150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0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3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4" name="Straight Connector 333"/>
          <p:cNvCxnSpPr/>
          <p:nvPr/>
        </p:nvCxnSpPr>
        <p:spPr>
          <a:xfrm>
            <a:off x="9797201" y="2411227"/>
            <a:ext cx="1827259" cy="169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bject 254"/>
          <p:cNvSpPr txBox="1"/>
          <p:nvPr/>
        </p:nvSpPr>
        <p:spPr>
          <a:xfrm>
            <a:off x="3863368" y="2203632"/>
            <a:ext cx="533515" cy="3340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object 254"/>
          <p:cNvSpPr txBox="1"/>
          <p:nvPr/>
        </p:nvSpPr>
        <p:spPr>
          <a:xfrm>
            <a:off x="9957929" y="2469573"/>
            <a:ext cx="166653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only one receiving card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6455249" y="1998256"/>
            <a:ext cx="531271" cy="259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sp>
        <p:nvSpPr>
          <p:cNvPr id="182" name="Oval 181"/>
          <p:cNvSpPr/>
          <p:nvPr/>
        </p:nvSpPr>
        <p:spPr>
          <a:xfrm>
            <a:off x="4962533" y="2149315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183" name="Oval 182"/>
          <p:cNvSpPr/>
          <p:nvPr/>
        </p:nvSpPr>
        <p:spPr>
          <a:xfrm>
            <a:off x="4631162" y="176657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12036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76512"/>
              </p:ext>
            </p:extLst>
          </p:nvPr>
        </p:nvGraphicFramePr>
        <p:xfrm>
          <a:off x="124265" y="472578"/>
          <a:ext cx="11428885" cy="3458629"/>
        </p:xfrm>
        <a:graphic>
          <a:graphicData uri="http://schemas.openxmlformats.org/drawingml/2006/table">
            <a:tbl>
              <a:tblPr firstRow="1" bandRow="1"/>
              <a:tblGrid>
                <a:gridCol w="1019076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546259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742910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5969000" y="1345948"/>
            <a:ext cx="499499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5969000" y="1503428"/>
            <a:ext cx="499499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468499" y="142215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240365" y="2771122"/>
            <a:ext cx="547102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915895" y="2320340"/>
            <a:ext cx="124348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890773" y="3271232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188036" y="3507107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225701" y="186687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2C291A-81DD-4208-B7B6-B393D63F8CD2}"/>
              </a:ext>
            </a:extLst>
          </p:cNvPr>
          <p:cNvCxnSpPr>
            <a:cxnSpLocks/>
          </p:cNvCxnSpPr>
          <p:nvPr/>
        </p:nvCxnSpPr>
        <p:spPr>
          <a:xfrm>
            <a:off x="10528876" y="3643764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6-Point Star 35">
            <a:extLst>
              <a:ext uri="{FF2B5EF4-FFF2-40B4-BE49-F238E27FC236}">
                <a16:creationId xmlns:a16="http://schemas.microsoft.com/office/drawing/2014/main" id="{A53FA42A-3E03-4340-A427-798E441731B3}"/>
              </a:ext>
            </a:extLst>
          </p:cNvPr>
          <p:cNvSpPr/>
          <p:nvPr/>
        </p:nvSpPr>
        <p:spPr>
          <a:xfrm>
            <a:off x="9165122" y="2183682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4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629262"/>
              </p:ext>
            </p:extLst>
          </p:nvPr>
        </p:nvGraphicFramePr>
        <p:xfrm>
          <a:off x="124265" y="472578"/>
          <a:ext cx="11814228" cy="3458629"/>
        </p:xfrm>
        <a:graphic>
          <a:graphicData uri="http://schemas.openxmlformats.org/drawingml/2006/table">
            <a:tbl>
              <a:tblPr firstRow="1" bandRow="1"/>
              <a:tblGrid>
                <a:gridCol w="957773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272775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73960480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Target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Job</a:t>
                      </a:r>
                    </a:p>
                    <a:p>
                      <a:pPr algn="l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time and Ensure Quality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 2pax for stamp by manual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5560848" y="1345948"/>
            <a:ext cx="37528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5560848" y="1503428"/>
            <a:ext cx="375281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40543" y="1422151"/>
            <a:ext cx="527358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365090" y="2810310"/>
            <a:ext cx="497365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292279" y="2333403"/>
            <a:ext cx="1027670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 flipV="1">
            <a:off x="8902609" y="3252651"/>
            <a:ext cx="607151" cy="551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0170099" y="3533233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662219" y="1892996"/>
            <a:ext cx="58009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2C291A-81DD-4208-B7B6-B393D63F8CD2}"/>
              </a:ext>
            </a:extLst>
          </p:cNvPr>
          <p:cNvCxnSpPr>
            <a:cxnSpLocks/>
          </p:cNvCxnSpPr>
          <p:nvPr/>
        </p:nvCxnSpPr>
        <p:spPr>
          <a:xfrm>
            <a:off x="9531996" y="366989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6-Point Star 35">
            <a:extLst>
              <a:ext uri="{FF2B5EF4-FFF2-40B4-BE49-F238E27FC236}">
                <a16:creationId xmlns:a16="http://schemas.microsoft.com/office/drawing/2014/main" id="{A53FA42A-3E03-4340-A427-798E441731B3}"/>
              </a:ext>
            </a:extLst>
          </p:cNvPr>
          <p:cNvSpPr/>
          <p:nvPr/>
        </p:nvSpPr>
        <p:spPr>
          <a:xfrm>
            <a:off x="8358270" y="2196745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2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701308"/>
              </p:ext>
            </p:extLst>
          </p:nvPr>
        </p:nvGraphicFramePr>
        <p:xfrm>
          <a:off x="124265" y="472578"/>
          <a:ext cx="11428888" cy="5440037"/>
        </p:xfrm>
        <a:graphic>
          <a:graphicData uri="http://schemas.openxmlformats.org/drawingml/2006/table">
            <a:tbl>
              <a:tblPr firstRow="1" bandRow="1"/>
              <a:tblGrid>
                <a:gridCol w="811351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3619561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591477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3706291451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332324558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272060888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547748606"/>
                    </a:ext>
                  </a:extLst>
                </a:gridCol>
              </a:tblGrid>
              <a:tr h="389586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607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Activities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75617">
                <a:tc gridSpan="1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Job develop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75617">
                <a:tc gridSpan="14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For myself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 my skills such as communication skills, presentation skills and reporting skills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Take part in English course (from GA)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  <a:tr h="475617">
                <a:tc gridSpan="14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For my team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239580"/>
                  </a:ext>
                </a:extLst>
              </a:tr>
              <a:tr h="6802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training and make plans for the manager and control KPI to keep on 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008337"/>
                  </a:ext>
                </a:extLst>
              </a:tr>
              <a:tr h="6802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1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Sharing experiences, training support skills, and improving team spirit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410984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A7EAE6D8-4137-4B5A-B1A7-D2FF6E6F19CE}"/>
              </a:ext>
            </a:extLst>
          </p:cNvPr>
          <p:cNvSpPr/>
          <p:nvPr/>
        </p:nvSpPr>
        <p:spPr>
          <a:xfrm>
            <a:off x="5257800" y="3733800"/>
            <a:ext cx="2667000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4F2E650-46E4-49A5-A3AB-7742B9CD8ED5}"/>
              </a:ext>
            </a:extLst>
          </p:cNvPr>
          <p:cNvSpPr/>
          <p:nvPr/>
        </p:nvSpPr>
        <p:spPr>
          <a:xfrm>
            <a:off x="4732866" y="3259668"/>
            <a:ext cx="6587067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7F0560-885A-4B57-8612-56466B49F850}"/>
              </a:ext>
            </a:extLst>
          </p:cNvPr>
          <p:cNvSpPr/>
          <p:nvPr/>
        </p:nvSpPr>
        <p:spPr>
          <a:xfrm>
            <a:off x="4732866" y="4766735"/>
            <a:ext cx="6587067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22">
            <a:extLst>
              <a:ext uri="{FF2B5EF4-FFF2-40B4-BE49-F238E27FC236}">
                <a16:creationId xmlns:a16="http://schemas.microsoft.com/office/drawing/2014/main" id="{A97F0560-885A-4B57-8612-56466B49F850}"/>
              </a:ext>
            </a:extLst>
          </p:cNvPr>
          <p:cNvSpPr/>
          <p:nvPr/>
        </p:nvSpPr>
        <p:spPr>
          <a:xfrm>
            <a:off x="4732865" y="5441650"/>
            <a:ext cx="6587067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3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C6EB-3AFB-4BC7-AAB1-FCDDFD77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FB9F-7C39-40B4-85AD-2C5E5B7B5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302E5-32FA-4E16-84C8-E6979D97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14"/>
            <a:ext cx="12192000" cy="67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430C-C505-4AA5-9221-313C2BB4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C37B-0C0B-4DB7-AD22-46C6C74CA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E0914-4097-42AC-B700-B0ED6019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" y="0"/>
            <a:ext cx="1217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78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7C8F-8251-45D0-8ECC-237102DF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D8C8-E6BF-4A7C-90CF-6D095EC7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96859-A613-4F8E-9768-D4B2D3DF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731C-521E-495C-9191-CFE67A54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B24A-2BE2-4BFD-9709-620CFB250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784A5-8121-4E75-913B-289C0EE5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" y="0"/>
            <a:ext cx="12156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1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8299-FDC7-4FF3-8258-D300E5BD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A158-72A1-42E9-ACFA-0E1114FA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5556E-FF71-4FCA-B74B-5CBDC285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6"/>
            <a:ext cx="12192000" cy="68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2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6F9C-5AB7-4DB4-B29E-D04F024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67A3-DE97-4C16-A452-286C213A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9F4CB-4B2B-40D7-8418-16398973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0"/>
            <a:ext cx="12192000" cy="68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67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A4E-61BD-4201-B5DE-E5CDD004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E982E-B604-4544-A7D0-510CF7C5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55F0C-433F-4AF7-AD30-9140647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" y="0"/>
            <a:ext cx="12185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6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90724" y="1681113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7849" y="1686283"/>
            <a:ext cx="1058400" cy="409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Waiting area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302303" y="3196474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1149124" y="1886029"/>
            <a:ext cx="348725" cy="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56249" y="1879425"/>
            <a:ext cx="462300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89458" y="1877553"/>
            <a:ext cx="949949" cy="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85944" y="1311566"/>
            <a:ext cx="4" cy="2110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8714" y="1302958"/>
            <a:ext cx="37028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94652" y="1051799"/>
            <a:ext cx="1890055" cy="52810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085651" y="3421575"/>
            <a:ext cx="23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25279" y="1600666"/>
            <a:ext cx="1959428" cy="55751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294836" y="3160377"/>
            <a:ext cx="2020670" cy="506486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alcohol, tape, function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>
            <a:stCxn id="21" idx="3"/>
            <a:endCxn id="56" idx="2"/>
          </p:cNvCxnSpPr>
          <p:nvPr/>
        </p:nvCxnSpPr>
        <p:spPr>
          <a:xfrm>
            <a:off x="7284707" y="1315851"/>
            <a:ext cx="840390" cy="8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23988" y="864034"/>
            <a:ext cx="8583052" cy="12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125097" y="1047823"/>
            <a:ext cx="1358692" cy="552843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all lot</a:t>
            </a:r>
          </a:p>
        </p:txBody>
      </p:sp>
      <p:cxnSp>
        <p:nvCxnSpPr>
          <p:cNvPr id="58" name="Straight Connector 57"/>
          <p:cNvCxnSpPr>
            <a:stCxn id="56" idx="6"/>
          </p:cNvCxnSpPr>
          <p:nvPr/>
        </p:nvCxnSpPr>
        <p:spPr>
          <a:xfrm flipV="1">
            <a:off x="9483789" y="1320048"/>
            <a:ext cx="1120273" cy="4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84707" y="1886029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125097" y="1668302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one receiving card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483789" y="1886028"/>
            <a:ext cx="112027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0604062" y="869141"/>
            <a:ext cx="2979" cy="101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315506" y="3421575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169099" y="3177246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chop stamp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7517" y="239236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17015" y="1049956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1586320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99545" y="3249039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2303067" y="3210191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99" name="Flowchart: Decision 98">
            <a:extLst>
              <a:ext uri="{FF2B5EF4-FFF2-40B4-BE49-F238E27FC236}">
                <a16:creationId xmlns:a16="http://schemas.microsoft.com/office/drawing/2014/main" id="{05637BAB-56DD-4862-B02A-9E5680446A4A}"/>
              </a:ext>
            </a:extLst>
          </p:cNvPr>
          <p:cNvSpPr/>
          <p:nvPr/>
        </p:nvSpPr>
        <p:spPr>
          <a:xfrm>
            <a:off x="1505990" y="2449790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Storing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Elbow Connector 100"/>
          <p:cNvCxnSpPr/>
          <p:nvPr/>
        </p:nvCxnSpPr>
        <p:spPr>
          <a:xfrm>
            <a:off x="2476825" y="2686873"/>
            <a:ext cx="488298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rot="10800000" flipV="1">
            <a:off x="818163" y="2710872"/>
            <a:ext cx="687691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" idx="2"/>
            <a:endCxn id="99" idx="0"/>
          </p:cNvCxnSpPr>
          <p:nvPr/>
        </p:nvCxnSpPr>
        <p:spPr>
          <a:xfrm flipH="1">
            <a:off x="2023989" y="2096114"/>
            <a:ext cx="3060" cy="3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2680793" y="240090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023988" y="864034"/>
            <a:ext cx="0" cy="80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4" idx="2"/>
          </p:cNvCxnSpPr>
          <p:nvPr/>
        </p:nvCxnSpPr>
        <p:spPr>
          <a:xfrm>
            <a:off x="6304993" y="2158185"/>
            <a:ext cx="0" cy="24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68486" y="2400905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768485" y="2400905"/>
            <a:ext cx="1" cy="62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345349" y="2527460"/>
            <a:ext cx="846273" cy="395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kumimoji="0" lang="en-GB" sz="1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card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6861570" y="2409750"/>
            <a:ext cx="4674" cy="61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469233" y="2540227"/>
            <a:ext cx="846273" cy="356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7325480" y="2810079"/>
            <a:ext cx="4861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811589" y="2613662"/>
            <a:ext cx="1214845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GB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000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deduct Quantity on SAP 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/>
          <p:cNvCxnSpPr>
            <a:endCxn id="25" idx="0"/>
          </p:cNvCxnSpPr>
          <p:nvPr/>
        </p:nvCxnSpPr>
        <p:spPr>
          <a:xfrm>
            <a:off x="6304993" y="3023493"/>
            <a:ext cx="178" cy="13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758451" y="3023493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65504" y="1058438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43577" y="161471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64415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1851282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175" name="Straight Arrow Connector 174"/>
          <p:cNvCxnSpPr>
            <a:stCxn id="173" idx="3"/>
          </p:cNvCxnSpPr>
          <p:nvPr/>
        </p:nvCxnSpPr>
        <p:spPr>
          <a:xfrm>
            <a:off x="1378542" y="4466148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2983845" y="4449877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iamond 18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3456840" y="4187600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5093046" y="4449875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571709" y="4449875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3631474" y="4932229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73" idx="2"/>
          </p:cNvCxnSpPr>
          <p:nvPr/>
        </p:nvCxnSpPr>
        <p:spPr>
          <a:xfrm flipV="1">
            <a:off x="821478" y="4660809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004618" y="4698139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2257100" y="4732033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2" name="Straight Connector 191"/>
          <p:cNvCxnSpPr>
            <a:stCxn id="190" idx="2"/>
          </p:cNvCxnSpPr>
          <p:nvPr/>
        </p:nvCxnSpPr>
        <p:spPr>
          <a:xfrm flipH="1" flipV="1">
            <a:off x="827780" y="4932229"/>
            <a:ext cx="1429320" cy="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3607679" y="474260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7334436" y="4432249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8252363" y="4271487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197" name="Oval 196"/>
          <p:cNvSpPr/>
          <p:nvPr/>
        </p:nvSpPr>
        <p:spPr>
          <a:xfrm>
            <a:off x="6011024" y="4247993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5544694" y="4449873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544383" y="417882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4200926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2278" y="5786016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21E8E74-0424-4894-BFDA-06DD309D9CB7}"/>
              </a:ext>
            </a:extLst>
          </p:cNvPr>
          <p:cNvSpPr/>
          <p:nvPr/>
        </p:nvSpPr>
        <p:spPr>
          <a:xfrm>
            <a:off x="2442754" y="5778982"/>
            <a:ext cx="1207856" cy="423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SMT OK</a:t>
            </a:r>
          </a:p>
        </p:txBody>
      </p:sp>
      <p:cxnSp>
        <p:nvCxnSpPr>
          <p:cNvPr id="210" name="Straight Arrow Connector 209"/>
          <p:cNvCxnSpPr>
            <a:endCxn id="209" idx="1"/>
          </p:cNvCxnSpPr>
          <p:nvPr/>
        </p:nvCxnSpPr>
        <p:spPr>
          <a:xfrm>
            <a:off x="1350678" y="5990931"/>
            <a:ext cx="109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58">
            <a:extLst>
              <a:ext uri="{FF2B5EF4-FFF2-40B4-BE49-F238E27FC236}">
                <a16:creationId xmlns:a16="http://schemas.microsoft.com/office/drawing/2014/main" id="{67DCBC72-4F98-4FDB-9C32-C064EDF9B84F}"/>
              </a:ext>
            </a:extLst>
          </p:cNvPr>
          <p:cNvSpPr txBox="1"/>
          <p:nvPr/>
        </p:nvSpPr>
        <p:spPr>
          <a:xfrm>
            <a:off x="1414785" y="5774379"/>
            <a:ext cx="903389" cy="15388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inspection</a:t>
            </a:r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3650610" y="5990931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4091190" y="5796270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5252703" y="5993113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Diamond 2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758451" y="5736783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225" name="Straight Connector 224"/>
          <p:cNvCxnSpPr/>
          <p:nvPr/>
        </p:nvCxnSpPr>
        <p:spPr>
          <a:xfrm flipV="1">
            <a:off x="7413203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891866" y="5990931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5951630" y="6497328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821478" y="6237847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4577256" y="6297132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230" name="Straight Connector 229"/>
          <p:cNvCxnSpPr>
            <a:stCxn id="229" idx="2"/>
          </p:cNvCxnSpPr>
          <p:nvPr/>
        </p:nvCxnSpPr>
        <p:spPr>
          <a:xfrm flipH="1">
            <a:off x="804520" y="6499012"/>
            <a:ext cx="3772736" cy="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841194" y="628691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8429" y="619584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Straight Arrow Connector 235"/>
          <p:cNvCxnSpPr/>
          <p:nvPr/>
        </p:nvCxnSpPr>
        <p:spPr>
          <a:xfrm>
            <a:off x="9678804" y="5968504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10596731" y="5807742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238" name="Oval 237"/>
          <p:cNvSpPr/>
          <p:nvPr/>
        </p:nvSpPr>
        <p:spPr>
          <a:xfrm>
            <a:off x="8355392" y="5784248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85865" y="573718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7863850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835318" y="5731470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3063" y="426775"/>
            <a:ext cx="4443677" cy="343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IQC Inspection &amp; chop stamp procedure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3769312"/>
            <a:ext cx="4459568" cy="3580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IQC Inspection recheck, more 1 Year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5200772"/>
            <a:ext cx="4439430" cy="3518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IQC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recheck SMT warehouse more 1 year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3018121" y="1690020"/>
            <a:ext cx="1358231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get sample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4316764" y="1627773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94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95D6-182D-4186-9D37-4926C059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D9B8-4A12-4F1F-968C-A21D325FD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D04DF-DC28-4348-86BD-AE3A77A3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99"/>
            <a:ext cx="12192000" cy="6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9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3585-5F22-4EFF-BCAB-600C37A8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9D98-EA4E-486B-8422-3403BB51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65814-C1C6-4662-9544-57344885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" y="0"/>
            <a:ext cx="12125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33714-43AA-4F3F-B079-4F0031FCB3E2}"/>
              </a:ext>
            </a:extLst>
          </p:cNvPr>
          <p:cNvGrpSpPr/>
          <p:nvPr/>
        </p:nvGrpSpPr>
        <p:grpSpPr>
          <a:xfrm>
            <a:off x="3734511" y="3054173"/>
            <a:ext cx="1611547" cy="573155"/>
            <a:chOff x="5271654" y="4090272"/>
            <a:chExt cx="1157140" cy="41512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65EC09-869D-4C13-B572-D38F4476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49" name="Rectangle 1">
              <a:extLst>
                <a:ext uri="{FF2B5EF4-FFF2-40B4-BE49-F238E27FC236}">
                  <a16:creationId xmlns:a16="http://schemas.microsoft.com/office/drawing/2014/main" id="{F8303FF3-2FD6-4AD7-BF46-182150E52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22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  <a:endPara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195831" y="1738953"/>
            <a:ext cx="2351164" cy="1614759"/>
            <a:chOff x="7761173" y="3171168"/>
            <a:chExt cx="2411527" cy="16147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2490000" y="986874"/>
            <a:ext cx="479254" cy="699332"/>
            <a:chOff x="4239272" y="4596799"/>
            <a:chExt cx="1499664" cy="1866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" name="Flowchart: Stored Data 56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8" name="Flowchart: Stored Data 57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9" name="Flowchart: Stored Data 58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0" name="Flowchart: Stored Data 59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" y="906736"/>
            <a:ext cx="1080975" cy="7710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" y="1263606"/>
            <a:ext cx="364706" cy="334429"/>
          </a:xfrm>
          <a:prstGeom prst="rect">
            <a:avLst/>
          </a:prstGeom>
          <a:ln w="28575">
            <a:noFill/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4151294" y="1657625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</a:t>
            </a: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2112178" y="123835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>
            <a:off x="4353178" y="2381553"/>
            <a:ext cx="0" cy="63296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4134663" y="19885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H="1" flipV="1">
            <a:off x="2230103" y="1525134"/>
            <a:ext cx="4723" cy="30481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>
            <a:off x="4725709" y="2373730"/>
            <a:ext cx="548" cy="64078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4540285" y="1998568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14" y="1306818"/>
            <a:ext cx="253319" cy="232289"/>
          </a:xfrm>
          <a:prstGeom prst="rect">
            <a:avLst/>
          </a:prstGeom>
          <a:ln w="28575">
            <a:noFill/>
          </a:ln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0690B731-60DE-4DD5-9566-F14ABA17D7E8}"/>
              </a:ext>
            </a:extLst>
          </p:cNvPr>
          <p:cNvSpPr/>
          <p:nvPr/>
        </p:nvSpPr>
        <p:spPr>
          <a:xfrm>
            <a:off x="6630215" y="6270488"/>
            <a:ext cx="167373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Improvement Stamp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2861425" y="1582252"/>
            <a:ext cx="1081412" cy="44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 pick up sample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object 199"/>
          <p:cNvSpPr/>
          <p:nvPr/>
        </p:nvSpPr>
        <p:spPr>
          <a:xfrm flipH="1">
            <a:off x="8711581" y="1471280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285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175431" y="1153514"/>
            <a:ext cx="479254" cy="699332"/>
            <a:chOff x="4239272" y="4596799"/>
            <a:chExt cx="1499664" cy="186662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92" name="Flowchart: Stored Data 29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3" name="Flowchart: Stored Data 29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4" name="Flowchart: Stored Data 29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9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91" name="Moon 29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300" name="Cube 299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5280798" y="108846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4" y="1156928"/>
            <a:ext cx="253319" cy="232289"/>
          </a:xfrm>
          <a:prstGeom prst="rect">
            <a:avLst/>
          </a:prstGeom>
          <a:ln w="2857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5059765" y="948795"/>
            <a:ext cx="184933" cy="443070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808989" y="802725"/>
            <a:ext cx="3367045" cy="1767424"/>
            <a:chOff x="5916171" y="492068"/>
            <a:chExt cx="3151629" cy="232772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314" name="Parallelogram 313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5" name="Parallelogram 314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6" name="Parallelogram 315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317" name="Group 316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323" name="Picture 322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324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5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6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7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8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9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318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6199542" y="2899769"/>
            <a:ext cx="1031135" cy="834307"/>
            <a:chOff x="0" y="1311572"/>
            <a:chExt cx="1152525" cy="1200150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PQC</a:t>
              </a: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46823" y="3381305"/>
            <a:ext cx="12334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230677" y="3368186"/>
            <a:ext cx="16916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927656" y="2558234"/>
            <a:ext cx="7410" cy="809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053594" y="1937209"/>
            <a:ext cx="161722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 check status Inspection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0" name="Picture 38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2434255" y="1624100"/>
            <a:ext cx="187779" cy="449889"/>
          </a:xfrm>
          <a:prstGeom prst="rect">
            <a:avLst/>
          </a:prstGeom>
        </p:spPr>
      </p:pic>
      <p:sp>
        <p:nvSpPr>
          <p:cNvPr id="391" name="object 199"/>
          <p:cNvSpPr/>
          <p:nvPr/>
        </p:nvSpPr>
        <p:spPr>
          <a:xfrm flipH="1">
            <a:off x="4514307" y="1063739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392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9022169" y="1268077"/>
            <a:ext cx="479254" cy="699332"/>
            <a:chOff x="4239272" y="4596799"/>
            <a:chExt cx="1499664" cy="1866627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396" name="Flowchart: Stored Data 395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7" name="Flowchart: Stored Data 396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8" name="Flowchart: Stored Data 397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9" name="Flowchart: Stored Data 398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02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395" name="Moon 394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04" name="Picture 40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8634335" y="1437540"/>
            <a:ext cx="187779" cy="449889"/>
          </a:xfrm>
          <a:prstGeom prst="rect">
            <a:avLst/>
          </a:prstGeom>
        </p:spPr>
      </p:pic>
      <p:cxnSp>
        <p:nvCxnSpPr>
          <p:cNvPr id="405" name="Straight Arrow Connector 404"/>
          <p:cNvCxnSpPr/>
          <p:nvPr/>
        </p:nvCxnSpPr>
        <p:spPr>
          <a:xfrm>
            <a:off x="9606859" y="1520497"/>
            <a:ext cx="748065" cy="8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>
            <a:off x="4973233" y="1520497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3131058" y="150728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1240018" y="141642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object 199"/>
          <p:cNvSpPr/>
          <p:nvPr/>
        </p:nvSpPr>
        <p:spPr>
          <a:xfrm flipH="1">
            <a:off x="2497286" y="1633264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39" name="Elbow Connector 138"/>
          <p:cNvCxnSpPr>
            <a:stCxn id="409" idx="2"/>
          </p:cNvCxnSpPr>
          <p:nvPr/>
        </p:nvCxnSpPr>
        <p:spPr>
          <a:xfrm rot="16200000" flipH="1">
            <a:off x="2801800" y="2003541"/>
            <a:ext cx="1030662" cy="11736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680386" y="866768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F02E977-97CA-48B1-83B5-48E041C52492}"/>
              </a:ext>
            </a:extLst>
          </p:cNvPr>
          <p:cNvGrpSpPr>
            <a:grpSpLocks/>
          </p:cNvGrpSpPr>
          <p:nvPr/>
        </p:nvGrpSpPr>
        <p:grpSpPr bwMode="auto">
          <a:xfrm>
            <a:off x="1066707" y="760699"/>
            <a:ext cx="770367" cy="583056"/>
            <a:chOff x="1066509" y="-2"/>
            <a:chExt cx="108" cy="78"/>
          </a:xfrm>
          <a:noFill/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2EC58E-3CE6-4B14-AD3E-17B8C4FA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21" y="0"/>
              <a:ext cx="79" cy="76"/>
            </a:xfrm>
            <a:prstGeom prst="ellipse">
              <a:avLst/>
            </a:prstGeom>
            <a:grpFill/>
            <a:ln w="28575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Line 74">
              <a:extLst>
                <a:ext uri="{FF2B5EF4-FFF2-40B4-BE49-F238E27FC236}">
                  <a16:creationId xmlns:a16="http://schemas.microsoft.com/office/drawing/2014/main" id="{488FE614-C541-4908-9278-5E0314A4E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522" y="39"/>
              <a:ext cx="76" cy="0"/>
            </a:xfrm>
            <a:prstGeom prst="line">
              <a:avLst/>
            </a:prstGeom>
            <a:grpFill/>
            <a:ln w="19050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Text Box 72">
              <a:extLst>
                <a:ext uri="{FF2B5EF4-FFF2-40B4-BE49-F238E27FC236}">
                  <a16:creationId xmlns:a16="http://schemas.microsoft.com/office/drawing/2014/main" id="{AAA7E327-82B7-467E-BF54-DCDD31FD9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09" y="-2"/>
              <a:ext cx="108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18288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Sampling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7368561" y="2952433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6" name="object 166"/>
          <p:cNvGrpSpPr/>
          <p:nvPr/>
        </p:nvGrpSpPr>
        <p:grpSpPr>
          <a:xfrm>
            <a:off x="10885838" y="1198198"/>
            <a:ext cx="1129653" cy="1205340"/>
            <a:chOff x="7060147" y="209216"/>
            <a:chExt cx="1569720" cy="889000"/>
          </a:xfrm>
        </p:grpSpPr>
        <p:sp>
          <p:nvSpPr>
            <p:cNvPr id="417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418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606859" y="1120841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548381" y="774909"/>
            <a:ext cx="1643619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Warehouse MCS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07985" y="214534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1" name="Oval 420"/>
          <p:cNvSpPr/>
          <p:nvPr/>
        </p:nvSpPr>
        <p:spPr>
          <a:xfrm>
            <a:off x="6978175" y="1605952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2" name="Oval 421"/>
          <p:cNvSpPr/>
          <p:nvPr/>
        </p:nvSpPr>
        <p:spPr>
          <a:xfrm>
            <a:off x="8644046" y="214201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3" name="Oval 422"/>
          <p:cNvSpPr/>
          <p:nvPr/>
        </p:nvSpPr>
        <p:spPr>
          <a:xfrm>
            <a:off x="7797664" y="1509312"/>
            <a:ext cx="508970" cy="310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cxnSp>
        <p:nvCxnSpPr>
          <p:cNvPr id="163" name="Straight Arrow Connector 162"/>
          <p:cNvCxnSpPr>
            <a:endCxn id="424" idx="0"/>
          </p:cNvCxnSpPr>
          <p:nvPr/>
        </p:nvCxnSpPr>
        <p:spPr>
          <a:xfrm>
            <a:off x="11370190" y="2426289"/>
            <a:ext cx="0" cy="1604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/>
          <p:cNvSpPr/>
          <p:nvPr/>
        </p:nvSpPr>
        <p:spPr>
          <a:xfrm>
            <a:off x="10747959" y="4030626"/>
            <a:ext cx="1244462" cy="3689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>
                <a:solidFill>
                  <a:srgbClr val="FF0000"/>
                </a:solidFill>
              </a:rPr>
              <a:t>QC Room 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83401" y="2994780"/>
            <a:ext cx="1239937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Recheck, more 1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6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869475" y="4622001"/>
            <a:ext cx="479254" cy="699332"/>
            <a:chOff x="4239272" y="4596799"/>
            <a:chExt cx="1499664" cy="1866627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30" name="Flowchart: Stored Data 429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1" name="Flowchart: Stored Data 430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2" name="Flowchart: Stored Data 431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3" name="Flowchart: Stored Data 432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29" name="Moon 428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438" name="Cube 43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10974842" y="4556954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object 199"/>
          <p:cNvSpPr/>
          <p:nvPr/>
        </p:nvSpPr>
        <p:spPr>
          <a:xfrm flipH="1">
            <a:off x="10208351" y="4532226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2143" flipV="1">
            <a:off x="8710388" y="3688692"/>
            <a:ext cx="243923" cy="443070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76" y="4648542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178" name="Straight Arrow Connector 177"/>
          <p:cNvCxnSpPr>
            <a:stCxn id="424" idx="1"/>
          </p:cNvCxnSpPr>
          <p:nvPr/>
        </p:nvCxnSpPr>
        <p:spPr>
          <a:xfrm flipH="1">
            <a:off x="9915257" y="4215105"/>
            <a:ext cx="832702" cy="4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301301" y="5050110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 recheck</a:t>
            </a:r>
          </a:p>
        </p:txBody>
      </p: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 flipV="1">
            <a:off x="4353178" y="3727208"/>
            <a:ext cx="1" cy="126919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53178" y="4996405"/>
            <a:ext cx="4953288" cy="11754"/>
          </a:xfrm>
          <a:prstGeom prst="line">
            <a:avLst/>
          </a:prstGeom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 flipH="1" flipV="1">
            <a:off x="4686375" y="3740477"/>
            <a:ext cx="18840" cy="9382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V="1">
            <a:off x="4699658" y="4663845"/>
            <a:ext cx="4562953" cy="265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9381575" y="469043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9369091" y="43711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grpSp>
        <p:nvGrpSpPr>
          <p:cNvPr id="448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220294">
            <a:off x="9449766" y="3646600"/>
            <a:ext cx="479254" cy="699332"/>
            <a:chOff x="4239272" y="4596799"/>
            <a:chExt cx="1499664" cy="1866627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52" name="Flowchart: Stored Data 45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3" name="Flowchart: Stored Data 45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4" name="Flowchart: Stored Data 45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5" name="Flowchart: Stored Data 45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5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51" name="Moon 45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96" name="Picture 49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10857491" y="4544468"/>
            <a:ext cx="184933" cy="443070"/>
          </a:xfrm>
          <a:prstGeom prst="rect">
            <a:avLst/>
          </a:prstGeom>
        </p:spPr>
      </p:pic>
      <p:sp>
        <p:nvSpPr>
          <p:cNvPr id="497" name="object 199"/>
          <p:cNvSpPr/>
          <p:nvPr/>
        </p:nvSpPr>
        <p:spPr>
          <a:xfrm flipH="1">
            <a:off x="8231381" y="3767571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498" name="Cube 49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9155961" y="3588843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9" name="Picture 498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65" y="3768268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500" name="Straight Arrow Connector 499"/>
          <p:cNvCxnSpPr/>
          <p:nvPr/>
        </p:nvCxnSpPr>
        <p:spPr>
          <a:xfrm flipH="1" flipV="1">
            <a:off x="7461982" y="4209331"/>
            <a:ext cx="1598415" cy="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" name="Picture 500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688748" y="3655323"/>
            <a:ext cx="554661" cy="503712"/>
          </a:xfrm>
          <a:prstGeom prst="rect">
            <a:avLst/>
          </a:prstGeom>
        </p:spPr>
      </p:pic>
      <p:sp>
        <p:nvSpPr>
          <p:cNvPr id="502" name="Rectangle 501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7526634" y="4143247"/>
            <a:ext cx="1853286" cy="476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recheck card</a:t>
            </a: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6253692" y="4010365"/>
            <a:ext cx="994388" cy="557336"/>
            <a:chOff x="7761173" y="3171168"/>
            <a:chExt cx="2411527" cy="1614759"/>
          </a:xfrm>
        </p:grpSpPr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6" name="Oval 505"/>
          <p:cNvSpPr/>
          <p:nvPr/>
        </p:nvSpPr>
        <p:spPr>
          <a:xfrm>
            <a:off x="6811269" y="4176391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cxnSp>
        <p:nvCxnSpPr>
          <p:cNvPr id="509" name="Straight Connector 508"/>
          <p:cNvCxnSpPr/>
          <p:nvPr/>
        </p:nvCxnSpPr>
        <p:spPr>
          <a:xfrm flipH="1" flipV="1">
            <a:off x="9416096" y="2685074"/>
            <a:ext cx="6335" cy="8406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9422431" y="2694123"/>
            <a:ext cx="1583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/>
          <p:cNvCxnSpPr/>
          <p:nvPr/>
        </p:nvCxnSpPr>
        <p:spPr>
          <a:xfrm flipV="1">
            <a:off x="11000968" y="2452415"/>
            <a:ext cx="0" cy="230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91915" y="2356962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16" y="5078063"/>
            <a:ext cx="9424517" cy="1703447"/>
          </a:xfrm>
          <a:prstGeom prst="rect">
            <a:avLst/>
          </a:prstGeom>
        </p:spPr>
      </p:pic>
      <p:sp>
        <p:nvSpPr>
          <p:cNvPr id="519" name="Rectangle 51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2851877" y="4566749"/>
            <a:ext cx="1469170" cy="642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Inspection IQC</a:t>
            </a:r>
          </a:p>
        </p:txBody>
      </p:sp>
      <p:cxnSp>
        <p:nvCxnSpPr>
          <p:cNvPr id="526" name="Straight Connector 525"/>
          <p:cNvCxnSpPr/>
          <p:nvPr/>
        </p:nvCxnSpPr>
        <p:spPr>
          <a:xfrm flipH="1">
            <a:off x="2748175" y="3599649"/>
            <a:ext cx="10769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/>
          <p:nvPr/>
        </p:nvCxnSpPr>
        <p:spPr>
          <a:xfrm>
            <a:off x="2750188" y="3601702"/>
            <a:ext cx="3335" cy="1374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Rectangle 540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875322" y="3697281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MCS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757983" y="5081170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5" name="Elbow Connector 564"/>
          <p:cNvCxnSpPr/>
          <p:nvPr/>
        </p:nvCxnSpPr>
        <p:spPr>
          <a:xfrm rot="5400000">
            <a:off x="10158587" y="5245711"/>
            <a:ext cx="945829" cy="14873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Rectangle 565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596037" y="5842099"/>
            <a:ext cx="1875795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can traceability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export daily</a:t>
            </a:r>
          </a:p>
        </p:txBody>
      </p:sp>
      <p:grpSp>
        <p:nvGrpSpPr>
          <p:cNvPr id="569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28088" y="3881825"/>
            <a:ext cx="479254" cy="699332"/>
            <a:chOff x="4239272" y="4596799"/>
            <a:chExt cx="1499664" cy="1866627"/>
          </a:xfrm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3" name="Flowchart: Stored Data 572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4" name="Flowchart: Stored Data 573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5" name="Flowchart: Stored Data 574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6" name="Flowchart: Stored Data 575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79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0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72" name="Moon 571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617" name="object 199"/>
          <p:cNvSpPr/>
          <p:nvPr/>
        </p:nvSpPr>
        <p:spPr>
          <a:xfrm rot="1689986" flipH="1">
            <a:off x="851111" y="3447146"/>
            <a:ext cx="372312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618" name="Picture 617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71" y="3413750"/>
            <a:ext cx="1103142" cy="771054"/>
          </a:xfrm>
          <a:prstGeom prst="rect">
            <a:avLst/>
          </a:prstGeom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83" y="3638992"/>
            <a:ext cx="364706" cy="334429"/>
          </a:xfrm>
          <a:prstGeom prst="rect">
            <a:avLst/>
          </a:prstGeom>
          <a:ln w="28575">
            <a:noFill/>
          </a:ln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374262" y="3525980"/>
            <a:ext cx="696479" cy="632503"/>
          </a:xfrm>
          <a:prstGeom prst="rect">
            <a:avLst/>
          </a:prstGeom>
        </p:spPr>
      </p:pic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V="1">
            <a:off x="797327" y="3381306"/>
            <a:ext cx="3648" cy="35277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4024">
            <a:off x="1282160" y="3427118"/>
            <a:ext cx="228868" cy="449889"/>
          </a:xfrm>
          <a:prstGeom prst="rect">
            <a:avLst/>
          </a:prstGeom>
        </p:spPr>
      </p:pic>
      <p:sp>
        <p:nvSpPr>
          <p:cNvPr id="626" name="Rectangle 625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1157326" y="4084886"/>
            <a:ext cx="1403750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print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Receiving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card</a:t>
            </a:r>
          </a:p>
        </p:txBody>
      </p:sp>
    </p:spTree>
    <p:extLst>
      <p:ext uri="{BB962C8B-B14F-4D97-AF65-F5344CB8AC3E}">
        <p14:creationId xmlns:p14="http://schemas.microsoft.com/office/powerpoint/2010/main" val="365015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Summary Merit if IQC no chop stamp on actual Pallet &amp; Box/ Hopper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1606"/>
              </p:ext>
            </p:extLst>
          </p:nvPr>
        </p:nvGraphicFramePr>
        <p:xfrm>
          <a:off x="15327" y="778153"/>
          <a:ext cx="12176674" cy="4906180"/>
        </p:xfrm>
        <a:graphic>
          <a:graphicData uri="http://schemas.openxmlformats.org/drawingml/2006/table">
            <a:tbl>
              <a:tblPr/>
              <a:tblGrid>
                <a:gridCol w="1695907">
                  <a:extLst>
                    <a:ext uri="{9D8B030D-6E8A-4147-A177-3AD203B41FA5}">
                      <a16:colId xmlns:a16="http://schemas.microsoft.com/office/drawing/2014/main" val="1428481375"/>
                    </a:ext>
                  </a:extLst>
                </a:gridCol>
                <a:gridCol w="2899955">
                  <a:extLst>
                    <a:ext uri="{9D8B030D-6E8A-4147-A177-3AD203B41FA5}">
                      <a16:colId xmlns:a16="http://schemas.microsoft.com/office/drawing/2014/main" val="1733309075"/>
                    </a:ext>
                  </a:extLst>
                </a:gridCol>
                <a:gridCol w="875211">
                  <a:extLst>
                    <a:ext uri="{9D8B030D-6E8A-4147-A177-3AD203B41FA5}">
                      <a16:colId xmlns:a16="http://schemas.microsoft.com/office/drawing/2014/main" val="1587124651"/>
                    </a:ext>
                  </a:extLst>
                </a:gridCol>
                <a:gridCol w="402383">
                  <a:extLst>
                    <a:ext uri="{9D8B030D-6E8A-4147-A177-3AD203B41FA5}">
                      <a16:colId xmlns:a16="http://schemas.microsoft.com/office/drawing/2014/main" val="1041247639"/>
                    </a:ext>
                  </a:extLst>
                </a:gridCol>
                <a:gridCol w="805808">
                  <a:extLst>
                    <a:ext uri="{9D8B030D-6E8A-4147-A177-3AD203B41FA5}">
                      <a16:colId xmlns:a16="http://schemas.microsoft.com/office/drawing/2014/main" val="1362795796"/>
                    </a:ext>
                  </a:extLst>
                </a:gridCol>
                <a:gridCol w="922204">
                  <a:extLst>
                    <a:ext uri="{9D8B030D-6E8A-4147-A177-3AD203B41FA5}">
                      <a16:colId xmlns:a16="http://schemas.microsoft.com/office/drawing/2014/main" val="630593624"/>
                    </a:ext>
                  </a:extLst>
                </a:gridCol>
                <a:gridCol w="886390">
                  <a:extLst>
                    <a:ext uri="{9D8B030D-6E8A-4147-A177-3AD203B41FA5}">
                      <a16:colId xmlns:a16="http://schemas.microsoft.com/office/drawing/2014/main" val="1440903857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2996462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2752279390"/>
                    </a:ext>
                  </a:extLst>
                </a:gridCol>
                <a:gridCol w="895343">
                  <a:extLst>
                    <a:ext uri="{9D8B030D-6E8A-4147-A177-3AD203B41FA5}">
                      <a16:colId xmlns:a16="http://schemas.microsoft.com/office/drawing/2014/main" val="1067662325"/>
                    </a:ext>
                  </a:extLst>
                </a:gridCol>
                <a:gridCol w="931158">
                  <a:extLst>
                    <a:ext uri="{9D8B030D-6E8A-4147-A177-3AD203B41FA5}">
                      <a16:colId xmlns:a16="http://schemas.microsoft.com/office/drawing/2014/main" val="4230515190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704272227"/>
                    </a:ext>
                  </a:extLst>
                </a:gridCol>
              </a:tblGrid>
              <a:tr h="981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39183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1655"/>
                  </a:ext>
                </a:extLst>
              </a:tr>
              <a:tr h="4439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lots coming in a month (inspection)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4416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pallets / 1 Lot incoming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Palet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5492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boxes, hoppers/ 1 Pallet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39385"/>
                  </a:ext>
                </a:extLst>
              </a:tr>
              <a:tr h="4439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for chop stamp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and stamp OK/NG for 1 receiving card/1 Pallet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56218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check stamp for 1 box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52215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Code / Batch Time Record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96082"/>
                  </a:ext>
                </a:extLst>
              </a:tr>
              <a:tr h="443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to warehouse for return and stamping/ 1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650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Lot = </a:t>
                      </a:r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(4*2)+(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5*3*2)+(6) +(7) (second)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780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390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270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150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300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120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4971"/>
                  </a:ext>
                </a:extLst>
              </a:tr>
              <a:tr h="4017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month = 8*1 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395,460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143,910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723,870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144,000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152,100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60,885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442,365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115,200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08224"/>
                  </a:ext>
                </a:extLst>
              </a:tr>
              <a:tr h="40178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             391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214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2266"/>
                  </a:ext>
                </a:extLst>
              </a:tr>
              <a:tr h="22198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055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58320" y="5684333"/>
          <a:ext cx="4814571" cy="1173666"/>
        </p:xfrm>
        <a:graphic>
          <a:graphicData uri="http://schemas.openxmlformats.org/drawingml/2006/table">
            <a:tbl>
              <a:tblPr/>
              <a:tblGrid>
                <a:gridCol w="2707460">
                  <a:extLst>
                    <a:ext uri="{9D8B030D-6E8A-4147-A177-3AD203B41FA5}">
                      <a16:colId xmlns:a16="http://schemas.microsoft.com/office/drawing/2014/main" val="497530562"/>
                    </a:ext>
                  </a:extLst>
                </a:gridCol>
                <a:gridCol w="1165386">
                  <a:extLst>
                    <a:ext uri="{9D8B030D-6E8A-4147-A177-3AD203B41FA5}">
                      <a16:colId xmlns:a16="http://schemas.microsoft.com/office/drawing/2014/main" val="572731630"/>
                    </a:ext>
                  </a:extLst>
                </a:gridCol>
                <a:gridCol w="941725">
                  <a:extLst>
                    <a:ext uri="{9D8B030D-6E8A-4147-A177-3AD203B41FA5}">
                      <a16:colId xmlns:a16="http://schemas.microsoft.com/office/drawing/2014/main" val="1948756321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summary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02970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time 1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1Month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90871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save time if delete chop stamp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9584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 manpower /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93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: Link Weight Check System FA-SCM-OQC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Activity 2 : Link Weight Check System FA-SCM-OQC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27630"/>
              </p:ext>
            </p:extLst>
          </p:nvPr>
        </p:nvGraphicFramePr>
        <p:xfrm>
          <a:off x="124265" y="472578"/>
          <a:ext cx="11718383" cy="6197233"/>
        </p:xfrm>
        <a:graphic>
          <a:graphicData uri="http://schemas.openxmlformats.org/drawingml/2006/table">
            <a:tbl>
              <a:tblPr firstRow="1" bandRow="1"/>
              <a:tblGrid>
                <a:gridCol w="976402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991620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1093428563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80087078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website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Recheck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Year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 on mobile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Find material location quickly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96000" y="1347679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096000" y="1516491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368109" y="1795501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368109" y="1964313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252227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421039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70895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87776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909715" y="317458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909715" y="334339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886336" y="3626146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886336" y="3794958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7270786" y="364021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376368" y="4076811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348846" y="4259691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686537" y="451056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659015" y="469344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905813" y="588685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9878291" y="606973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662332" y="5448411"/>
            <a:ext cx="1243481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662332" y="5655212"/>
            <a:ext cx="1243481" cy="4214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10543916" y="6379224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10553674" y="6562104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255479" y="632528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024229" y="4964946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033987" y="5147826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4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7179</TotalTime>
  <Words>1875</Words>
  <Application>Microsoft Office PowerPoint</Application>
  <PresentationFormat>Widescreen</PresentationFormat>
  <Paragraphs>606</Paragraphs>
  <Slides>21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ＭＳ Ｐゴシック</vt:lpstr>
      <vt:lpstr>游ゴシック</vt:lpstr>
      <vt:lpstr>Arial</vt:lpstr>
      <vt:lpstr>Arial Unicode MS</vt:lpstr>
      <vt:lpstr>Calibri</vt:lpstr>
      <vt:lpstr>Calibri Light</vt:lpstr>
      <vt:lpstr>Carlito</vt:lpstr>
      <vt:lpstr>HGP創英角ｺﾞｼｯｸUB</vt:lpstr>
      <vt:lpstr>Meiryo UI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Activity 2 : Link Weight Check System FA-SCM-OQC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362</cp:revision>
  <cp:lastPrinted>2024-08-05T03:14:42Z</cp:lastPrinted>
  <dcterms:created xsi:type="dcterms:W3CDTF">2021-12-07T10:10:23Z</dcterms:created>
  <dcterms:modified xsi:type="dcterms:W3CDTF">2024-08-29T04:57:33Z</dcterms:modified>
</cp:coreProperties>
</file>